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ED0558-CC4B-4BB8-9128-7B0E81407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B3311C6-41E1-41FA-B3A0-66E2D8D32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B36C09-05AE-4F42-AC1A-8496523A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9E0944-552F-4E8C-B58E-708BF470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9B4AC8-6839-4AF7-A661-9724FF06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60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13A110-B4FC-4661-8AEA-07F7126D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1DE8380-6BB8-4796-9D57-295FC17F2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69E147-B3F2-4E3D-8387-8D8ED91D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3FAAE0-CCCA-49EF-A1E8-3EF7E6A4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3CCBB4-DDFF-4BF4-BDD8-AD2C43B1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14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D211888-01D4-45D0-A217-D732D177B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428007E-EF6D-48E2-9F87-983A2BE0E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EDFE83-867E-4A51-984E-16B89EC2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077306-2EED-4C46-A2D5-13EA377DF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989B5C-9A70-4B3B-95E8-5362388E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15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47F19B-BBE5-4BDA-A8C4-D67294D7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85586E-AD5C-4299-AD86-2FE202B0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946F19-85A1-4120-BAA2-27A34CA7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FF398F-BA58-4F24-B9EF-B38AFD22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ED04FBA-08DA-4FB7-9399-E7761EA1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47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DA72BE-E2C8-4120-BDAE-C62A906A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F7EF50-EC24-47E2-9FB3-C809C443D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896FEA-71BE-410B-8323-C4B6C186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6B48B6-72F5-47EA-963E-BD16B05B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F4887B-954E-4367-931C-9B4402E4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03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124ACD-A5B0-4AC0-80BF-E303A4651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EED7C5-40C5-47E4-B7F0-1A48E0471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854A8B-F6C0-418C-868C-A95B6E6AC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BFBC90-7A86-41F7-88D5-AF3A066C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7F0F5D-A269-4064-8A09-9E85B9A6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D34523-D9AA-41AE-8967-4FB23F3C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70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8726D6-1B2B-454A-AC9D-4BD157540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48B7FFC-DF39-429F-B855-5E6E804EE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EF0428C-44DB-4E88-B065-1EC50D403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7C47334-AAEF-4F96-B961-CF70679B4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EE1EEE4-E4E1-4EEE-A03D-C1BDD6AB8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8260214-4715-4252-8BB0-DFB80AFF0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9AA1248-EB38-4FE1-BB7C-9F656DC2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A536EA3-283A-4EBC-9CB4-B68356E5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80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C6A361-4CC1-4302-8592-637803AE9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694AD84-1EEF-47D2-A99E-11E058E9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F8DAB56-B520-4B64-85BC-D42D8EDB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402FAAD-664C-4168-B669-990967CC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07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C13B18C-F358-4EFE-BFF2-437C77A8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16298B1-DC5D-4029-9933-2390D7981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163B7F3-9B91-49B4-87C5-2EC9EE6E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8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5AD71C9-0426-48B3-8439-23FA49257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48F673-F6EB-479B-83B4-62CB08086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E7865BC-28B6-4231-B13A-AE83BA01E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5D373B5-4BB7-49D5-BF2C-2C65753B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D135E8-0EBB-429B-9D83-D49950ED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17C12C-4F06-412A-A902-0EA8EE45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22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3D2094-8A8C-4E37-9424-EFC575E2E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CA6EA02-6FDB-42E2-9CED-41CED8E0E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261E689-918E-4A6F-9236-73E811E67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FEFABD-5369-4550-8734-F2855BE5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0A17CB4-6F77-4010-AB79-51AB7B09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1A2DD41-6F5E-491B-92FF-8421436B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39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BD0A131-30FA-4D2E-96F9-1353BDD75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BC7B293-C801-4B50-8261-44C08543D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9FD70F-7716-4D8C-AF1D-56B4727CA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FF2C-5CFB-484D-8195-5A1EDA33C9FF}" type="datetimeFigureOut">
              <a:rPr lang="tr-TR" smtClean="0"/>
              <a:t>29.05.2020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C4FCFE-3FC6-4B37-8FB3-4ACEAC52E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1B6119-2611-47F0-9FAB-B12CFF3F9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AA07-6625-4ED8-B0DE-60BEF071B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44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B3B8734-5F25-4AAC-84AE-399061D5A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651" y="315296"/>
            <a:ext cx="1959145" cy="1850856"/>
          </a:xfrm>
          <a:prstGeom prst="rect">
            <a:avLst/>
          </a:prstGeom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A22A636B-367C-40E1-8CF6-A44A25CB9EAE}"/>
              </a:ext>
            </a:extLst>
          </p:cNvPr>
          <p:cNvSpPr/>
          <p:nvPr/>
        </p:nvSpPr>
        <p:spPr>
          <a:xfrm>
            <a:off x="3265503" y="213062"/>
            <a:ext cx="2327429" cy="149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Okulumuz 7/A sınıfı öğrencisi Yahya AYDIN Okullar arası Yıldızlar güreş turnuvasında İlde 3. oldu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21B2C867-1CB9-4E3B-B93F-41B612D66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339" y="315296"/>
            <a:ext cx="1744809" cy="1788712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8387343F-49B0-4FF3-9408-4C29316AE97B}"/>
              </a:ext>
            </a:extLst>
          </p:cNvPr>
          <p:cNvSpPr/>
          <p:nvPr/>
        </p:nvSpPr>
        <p:spPr>
          <a:xfrm>
            <a:off x="7972148" y="408372"/>
            <a:ext cx="3164543" cy="1296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Okulumuz 5/A sınıfı öğrencisi Zeynep Naz AKOBA Minikler Okullar Arası Tekvando Turnuvasında 4. </a:t>
            </a:r>
            <a:r>
              <a:rPr lang="tr-TR"/>
              <a:t>Olmuştur.</a:t>
            </a:r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38D7B6A9-D29B-40BB-B5C7-375E3A57C5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3449" y="2783288"/>
            <a:ext cx="1657304" cy="1628775"/>
          </a:xfrm>
          <a:prstGeom prst="rect">
            <a:avLst/>
          </a:prstGeom>
        </p:spPr>
      </p:pic>
      <p:sp>
        <p:nvSpPr>
          <p:cNvPr id="9" name="Dikdörtgen 8">
            <a:extLst>
              <a:ext uri="{FF2B5EF4-FFF2-40B4-BE49-F238E27FC236}">
                <a16:creationId xmlns:a16="http://schemas.microsoft.com/office/drawing/2014/main" id="{BECEB555-CBD8-47AD-A7E8-FAF5B04673C8}"/>
              </a:ext>
            </a:extLst>
          </p:cNvPr>
          <p:cNvSpPr/>
          <p:nvPr/>
        </p:nvSpPr>
        <p:spPr>
          <a:xfrm>
            <a:off x="3265503" y="2860898"/>
            <a:ext cx="2149876" cy="1551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Okulumuz 6/A sınıfı öğrencisi Nilüfer SUNAR Okullar arası İstiklal Marşını Güzel Okuma Yarışmasında İlçede 3. oldu</a:t>
            </a:r>
          </a:p>
        </p:txBody>
      </p:sp>
    </p:spTree>
    <p:extLst>
      <p:ext uri="{BB962C8B-B14F-4D97-AF65-F5344CB8AC3E}">
        <p14:creationId xmlns:p14="http://schemas.microsoft.com/office/powerpoint/2010/main" val="172745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OGRETMEN</dc:creator>
  <cp:lastModifiedBy> </cp:lastModifiedBy>
  <cp:revision>3</cp:revision>
  <dcterms:created xsi:type="dcterms:W3CDTF">2020-05-29T13:56:20Z</dcterms:created>
  <dcterms:modified xsi:type="dcterms:W3CDTF">2020-05-29T14:53:00Z</dcterms:modified>
</cp:coreProperties>
</file>